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334" r:id="rId3"/>
    <p:sldId id="336" r:id="rId4"/>
    <p:sldId id="258" r:id="rId5"/>
    <p:sldId id="337" r:id="rId6"/>
    <p:sldId id="338" r:id="rId7"/>
    <p:sldId id="340" r:id="rId8"/>
    <p:sldId id="341" r:id="rId9"/>
    <p:sldId id="339" r:id="rId10"/>
    <p:sldId id="342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병진" initials="김" lastIdx="20" clrIdx="0"/>
  <p:cmAuthor id="1" name="홍준" initials="홍" lastIdx="1" clrIdx="1">
    <p:extLst>
      <p:ext uri="{19B8F6BF-5375-455C-9EA6-DF929625EA0E}">
        <p15:presenceInfo xmlns:p15="http://schemas.microsoft.com/office/powerpoint/2012/main" userId="6e44faa6214df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088" autoAdjust="0"/>
  </p:normalViewPr>
  <p:slideViewPr>
    <p:cSldViewPr snapToGrid="0">
      <p:cViewPr varScale="1">
        <p:scale>
          <a:sx n="41" d="100"/>
          <a:sy n="41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lazor</a:t>
            </a:r>
            <a:r>
              <a:rPr lang="en-US" altLang="ko-KR" dirty="0"/>
              <a:t> lights</a:t>
            </a:r>
            <a:r>
              <a:rPr lang="ko-KR" altLang="en-US" dirty="0"/>
              <a:t>를 이용해서 </a:t>
            </a:r>
            <a:r>
              <a:rPr lang="en-US" altLang="ko-KR" dirty="0"/>
              <a:t>diaphragm</a:t>
            </a:r>
            <a:r>
              <a:rPr lang="ko-KR" altLang="en-US" dirty="0"/>
              <a:t>을 </a:t>
            </a:r>
            <a:r>
              <a:rPr lang="ko-KR" altLang="en-US" dirty="0" err="1"/>
              <a:t>진동시켜서</a:t>
            </a:r>
            <a:r>
              <a:rPr lang="ko-KR" altLang="en-US" dirty="0"/>
              <a:t> </a:t>
            </a:r>
            <a:r>
              <a:rPr lang="en-US" altLang="ko-KR" dirty="0"/>
              <a:t>resulting electrical signals.</a:t>
            </a:r>
          </a:p>
          <a:p>
            <a:r>
              <a:rPr lang="ko-KR" altLang="en-US" dirty="0"/>
              <a:t>공격자는 </a:t>
            </a:r>
            <a:r>
              <a:rPr lang="en-US" altLang="ko-KR" dirty="0"/>
              <a:t>commands</a:t>
            </a:r>
            <a:r>
              <a:rPr lang="ko-KR" altLang="en-US" dirty="0"/>
              <a:t>를 </a:t>
            </a:r>
            <a:r>
              <a:rPr lang="en-US" altLang="ko-KR" dirty="0"/>
              <a:t>encode</a:t>
            </a:r>
            <a:r>
              <a:rPr lang="ko-KR" altLang="en-US" dirty="0"/>
              <a:t>해서 원격에서 창문을 통해서 </a:t>
            </a:r>
            <a:r>
              <a:rPr lang="en-US" altLang="ko-KR" dirty="0" err="1"/>
              <a:t>diaphragrm</a:t>
            </a:r>
            <a:r>
              <a:rPr lang="ko-KR" altLang="en-US" dirty="0"/>
              <a:t>을 </a:t>
            </a:r>
            <a:r>
              <a:rPr lang="ko-KR" altLang="en-US" dirty="0" err="1"/>
              <a:t>진동시킬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공격은 </a:t>
            </a:r>
            <a:r>
              <a:rPr lang="en-US" altLang="ko-KR" dirty="0"/>
              <a:t>110M </a:t>
            </a:r>
            <a:r>
              <a:rPr lang="ko-KR" altLang="en-US" dirty="0"/>
              <a:t>거리에서도 공격이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브루트</a:t>
            </a:r>
            <a:r>
              <a:rPr lang="ko-KR" altLang="en-US" dirty="0"/>
              <a:t> 포스 공격을 통해서 문을 열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해결하려면 </a:t>
            </a:r>
            <a:r>
              <a:rPr lang="en-US" altLang="ko-KR" dirty="0"/>
              <a:t>microphone</a:t>
            </a:r>
            <a:r>
              <a:rPr lang="ko-KR" altLang="en-US" dirty="0"/>
              <a:t>을 </a:t>
            </a:r>
            <a:r>
              <a:rPr lang="en-US" altLang="ko-KR" dirty="0"/>
              <a:t>redesign</a:t>
            </a:r>
            <a:r>
              <a:rPr lang="ko-KR" altLang="en-US" dirty="0"/>
              <a:t>을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17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 방안으로는 빛의 세기를 줄이는 </a:t>
            </a:r>
            <a:r>
              <a:rPr lang="en-US" altLang="ko-KR" dirty="0"/>
              <a:t>microphone</a:t>
            </a:r>
            <a:r>
              <a:rPr lang="ko-KR" altLang="en-US" dirty="0"/>
              <a:t>의 커버 부분으로 교체한다</a:t>
            </a:r>
            <a:r>
              <a:rPr lang="en-US" altLang="ko-KR" dirty="0"/>
              <a:t>. </a:t>
            </a:r>
            <a:r>
              <a:rPr lang="ko-KR" altLang="en-US" dirty="0"/>
              <a:t>명령을 여러 곳에서 받아들이는 </a:t>
            </a:r>
            <a:r>
              <a:rPr lang="en-US" altLang="ko-KR" dirty="0"/>
              <a:t>microphone</a:t>
            </a:r>
            <a:r>
              <a:rPr lang="ko-KR" altLang="en-US" dirty="0"/>
              <a:t>을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19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00" b="1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sz="3400" b="1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sz="3400" b="1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sz="3400" b="1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sz="34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프레젠테이션 부제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속성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“멋진 인용구”</a:t>
            </a:r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00" b="1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sz="3400" b="1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sz="3400" b="1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sz="3400" b="1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sz="34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프레젠테이션 부제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의제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의제 주제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atpost.com/alexa-siri-google-smart-speakers-hacked-via-laser-beam/149860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김병진 kbj2060@naver.com…"/>
          <p:cNvSpPr txBox="1">
            <a:spLocks noGrp="1"/>
          </p:cNvSpPr>
          <p:nvPr>
            <p:ph type="body" sz="quarter" idx="1"/>
          </p:nvPr>
        </p:nvSpPr>
        <p:spPr>
          <a:xfrm>
            <a:off x="1206499" y="10992105"/>
            <a:ext cx="21971002" cy="1735984"/>
          </a:xfrm>
          <a:prstGeom prst="rect">
            <a:avLst/>
          </a:prstGeom>
        </p:spPr>
        <p:txBody>
          <a:bodyPr/>
          <a:lstStyle/>
          <a:p>
            <a:pPr defTabSz="454025">
              <a:defRPr sz="1900"/>
            </a:pPr>
            <a:r>
              <a:rPr lang="ko-KR" altLang="en-US" dirty="0"/>
              <a:t>정홍준 </a:t>
            </a:r>
            <a:r>
              <a:rPr lang="en-US" altLang="ko-KR" dirty="0"/>
              <a:t>wjdghdwns0@gmail.com</a:t>
            </a:r>
            <a:endParaRPr dirty="0"/>
          </a:p>
        </p:txBody>
      </p:sp>
      <p:sp>
        <p:nvSpPr>
          <p:cNvPr id="152" name="OSA PROJECT"/>
          <p:cNvSpPr txBox="1">
            <a:spLocks noGrp="1"/>
          </p:cNvSpPr>
          <p:nvPr>
            <p:ph type="title"/>
          </p:nvPr>
        </p:nvSpPr>
        <p:spPr>
          <a:xfrm>
            <a:off x="1206494" y="2574989"/>
            <a:ext cx="21971008" cy="4648205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rPr lang="en-US" dirty="0"/>
              <a:t>AI Speaker Hacking</a:t>
            </a:r>
            <a:endParaRPr dirty="0"/>
          </a:p>
        </p:txBody>
      </p:sp>
      <p:sp>
        <p:nvSpPr>
          <p:cNvPr id="153" name="오픈소스설계 2조"/>
          <p:cNvSpPr txBox="1"/>
          <p:nvPr/>
        </p:nvSpPr>
        <p:spPr>
          <a:xfrm>
            <a:off x="1201342" y="7223190"/>
            <a:ext cx="21971002" cy="1905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/>
              <a:t>1</a:t>
            </a:r>
            <a:r>
              <a:rPr lang="ko-KR" altLang="en-US" dirty="0"/>
              <a:t>조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6797093" y="4498379"/>
            <a:ext cx="10789813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sz="30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381729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 IoT…"/>
          <p:cNvSpPr txBox="1">
            <a:spLocks noGrp="1"/>
          </p:cNvSpPr>
          <p:nvPr>
            <p:ph type="title"/>
          </p:nvPr>
        </p:nvSpPr>
        <p:spPr>
          <a:xfrm>
            <a:off x="8580558" y="3210345"/>
            <a:ext cx="7222883" cy="7295310"/>
          </a:xfrm>
          <a:prstGeom prst="rect">
            <a:avLst/>
          </a:prstGeom>
        </p:spPr>
        <p:txBody>
          <a:bodyPr/>
          <a:lstStyle/>
          <a:p>
            <a:pPr defTabSz="709930">
              <a:lnSpc>
                <a:spcPct val="100000"/>
              </a:lnSpc>
              <a:defRPr sz="5160" b="1" spc="0"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1. </a:t>
            </a:r>
            <a:r>
              <a:rPr lang="en-US" dirty="0" err="1"/>
              <a:t>SpeechRecognition</a:t>
            </a:r>
            <a:endParaRPr dirty="0"/>
          </a:p>
          <a:p>
            <a:pPr defTabSz="709930">
              <a:lnSpc>
                <a:spcPct val="100000"/>
              </a:lnSpc>
              <a:defRPr sz="5160" b="1" spc="0"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  <a:p>
            <a:pPr defTabSz="709930">
              <a:lnSpc>
                <a:spcPct val="100000"/>
              </a:lnSpc>
              <a:defRPr sz="5160" b="1" spc="0"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2. </a:t>
            </a:r>
            <a:r>
              <a:rPr lang="en-US" dirty="0"/>
              <a:t>AI speaker hacking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7374976" y="759981"/>
            <a:ext cx="963404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dirty="0"/>
              <a:t>Google-cloud-speech to text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897D5C-9123-4050-A8ED-DDFB32EE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502" y="2639641"/>
            <a:ext cx="11912996" cy="99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278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7886334" y="430572"/>
            <a:ext cx="8611332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 err="1"/>
              <a:t>SpeechRecognition</a:t>
            </a:r>
            <a:r>
              <a:rPr lang="en-US" altLang="ko-KR" dirty="0"/>
              <a:t> of JS</a:t>
            </a: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7F78B-867E-4906-B042-F1A7ACDA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59" y="2630693"/>
            <a:ext cx="7830642" cy="851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3755D4-E1E6-40AA-B1A1-AE7A5289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919" y="2630692"/>
            <a:ext cx="7897187" cy="85120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7886334" y="430572"/>
            <a:ext cx="8611332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 err="1"/>
              <a:t>SpeechRecognition</a:t>
            </a:r>
            <a:r>
              <a:rPr lang="en-US" altLang="ko-KR" dirty="0"/>
              <a:t> of JS</a:t>
            </a:r>
          </a:p>
          <a:p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9B4726-5B7D-43A4-8B74-B55E79D9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217" y="3493154"/>
            <a:ext cx="9573694" cy="6382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302B38-568A-4927-BE2B-977CC6EC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65" y="3493154"/>
            <a:ext cx="10340147" cy="63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37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8846532" y="525518"/>
            <a:ext cx="66909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/>
              <a:t>AI Speaker Hacking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67CBF-162A-4521-9716-1E262EAD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869" y="2713892"/>
            <a:ext cx="16554261" cy="9311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975D5-FD48-4777-AE4C-24DBCDD3909D}"/>
              </a:ext>
            </a:extLst>
          </p:cNvPr>
          <p:cNvSpPr txBox="1"/>
          <p:nvPr/>
        </p:nvSpPr>
        <p:spPr>
          <a:xfrm>
            <a:off x="7429448" y="12718558"/>
            <a:ext cx="95251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https://www.youtube.com/watch?v=ihRAwc24nXw&amp;feature=youtu.be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49914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8846532" y="525518"/>
            <a:ext cx="66909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/>
              <a:t>AI Speaker Hacking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BDC69-A0F3-4B0D-B75C-FE30D21F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635" y="2922494"/>
            <a:ext cx="15567353" cy="8756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72A40-4175-4D98-B22E-0CEA2F01E7B6}"/>
              </a:ext>
            </a:extLst>
          </p:cNvPr>
          <p:cNvSpPr txBox="1"/>
          <p:nvPr/>
        </p:nvSpPr>
        <p:spPr>
          <a:xfrm>
            <a:off x="7722993" y="12502885"/>
            <a:ext cx="8108635" cy="472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https://www.youtube.com/watch?v=iK2PtdQs77c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0125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8846532" y="525518"/>
            <a:ext cx="6690934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/>
              <a:t>AI Speaker Hacking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72A40-4175-4D98-B22E-0CEA2F01E7B6}"/>
              </a:ext>
            </a:extLst>
          </p:cNvPr>
          <p:cNvSpPr txBox="1"/>
          <p:nvPr/>
        </p:nvSpPr>
        <p:spPr>
          <a:xfrm>
            <a:off x="7722993" y="12502885"/>
            <a:ext cx="8108635" cy="472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https://www.youtube.com/watch?v=EtzP-mCwNAs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6CB4B-9A12-4120-801C-D14AC1A1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9" y="2324660"/>
            <a:ext cx="16118541" cy="90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15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NET OF THINGS"/>
          <p:cNvSpPr txBox="1"/>
          <p:nvPr/>
        </p:nvSpPr>
        <p:spPr>
          <a:xfrm>
            <a:off x="10433505" y="741358"/>
            <a:ext cx="3516988" cy="94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US" altLang="ko-KR" dirty="0" err="1"/>
              <a:t>Refernces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AF9C77D-5162-4F2C-9BF9-1BC021FE0758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172308" y="2532185"/>
            <a:ext cx="22005192" cy="3141784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https://developer.mozilla.org/en-US/docs/Web/API/SpeechRecognition</a:t>
            </a:r>
          </a:p>
          <a:p>
            <a:r>
              <a:rPr lang="en-US" altLang="ko-KR" dirty="0">
                <a:hlinkClick r:id="rId2"/>
              </a:rPr>
              <a:t>https://threatpost.com/alexa-siri-google-smart-speakers-hacked-via-laser-beam/149860/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6120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183</Words>
  <Application>Microsoft Office PowerPoint</Application>
  <PresentationFormat>사용자 지정</PresentationFormat>
  <Paragraphs>25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Helvetica Neue</vt:lpstr>
      <vt:lpstr>Helvetica Neue Medium</vt:lpstr>
      <vt:lpstr>Helvetica</vt:lpstr>
      <vt:lpstr>21_BasicWhite</vt:lpstr>
      <vt:lpstr>AI Speaker Hacking</vt:lpstr>
      <vt:lpstr>1. SpeechRecognition  2. AI speaker hacking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OSA PROJECT</dc:title>
  <cp:lastModifiedBy>홍준</cp:lastModifiedBy>
  <cp:revision>51</cp:revision>
  <dcterms:modified xsi:type="dcterms:W3CDTF">2021-01-01T09:20:40Z</dcterms:modified>
</cp:coreProperties>
</file>